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89" r:id="rId3"/>
    <p:sldId id="270" r:id="rId4"/>
    <p:sldId id="282" r:id="rId5"/>
    <p:sldId id="272" r:id="rId6"/>
    <p:sldId id="286" r:id="rId7"/>
    <p:sldId id="257" r:id="rId8"/>
    <p:sldId id="258" r:id="rId9"/>
    <p:sldId id="290" r:id="rId10"/>
    <p:sldId id="262" r:id="rId11"/>
    <p:sldId id="263" r:id="rId12"/>
    <p:sldId id="261" r:id="rId13"/>
    <p:sldId id="268" r:id="rId14"/>
    <p:sldId id="271" r:id="rId15"/>
    <p:sldId id="273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B1DCB-1418-2C42-83B5-289103915578}" type="datetimeFigureOut">
              <a:rPr lang="en-US" smtClean="0"/>
              <a:t>2/4/21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41A71-8010-5246-B912-3E5E75692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12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he sent this, after waiting until almost the deadline, I asked – “How old are you again?”  He’d just turned 15 a couple days ago.  So not super-professional to have the sign, but left it as playful note. Can always crop it.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A41A71-8010-5246-B912-3E5E7569278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1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Solar panel texture added.  Put short border around edge of triangle to keep from getting lost in shadow.  Solar panel isn’t really a design part – it’s just to keep the shaded side of the roof vertexes from being lost when printed. A fiber optic light collector like this wouldn’t actually be a bad idea.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A41A71-8010-5246-B912-3E5E7569278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82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Landing Platform Arm Sketch – arms would re-center and lift vehicle for launch. Y shape would let the lift load be transferred to the other arms rather than crushing the ship.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A41A71-8010-5246-B912-3E5E7569278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81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D7575-94E6-0D46-ACA7-09EC4AE26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234DFF-9BA0-D343-ADD0-64D6492B14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6D6C3-92F7-7C45-891A-F1C8B08CB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135E-8F9A-BC44-988A-F75992CEED0B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F86A8-4008-DC45-B5B4-984CFD0F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4CBA9B-D3EA-664D-A44E-C7169DFF6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CDAF-42CD-1943-B899-DC087D14E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37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77D23-1A52-D146-99E6-5AC7EE183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00A905-C007-3547-96C2-77CA157B26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DEF3B-7F5B-854F-B896-A8DBCBEB2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135E-8F9A-BC44-988A-F75992CEED0B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1A74E-57C4-924D-8ED1-D9A690E8E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8EAA20-AF44-2E41-9AE3-0498D6CF8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CDAF-42CD-1943-B899-DC087D14E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35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714047-54C4-994C-A751-3D344E60EF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E4E618-2C7F-A44B-95DE-CEC04F814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6BD6E-0C26-734E-A07B-7DE2A800A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135E-8F9A-BC44-988A-F75992CEED0B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B553A-CA59-B14A-9C46-C8F1CEE63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70041-29EF-3B4D-9FF5-FC88645C8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CDAF-42CD-1943-B899-DC087D14E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65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76F2D-D86D-344E-A373-628DFF9B6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1B015-34D3-A641-8AF1-20CD6AE12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778C5-3114-494A-8F92-3453204D3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135E-8F9A-BC44-988A-F75992CEED0B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B790D2-F510-1342-8A3C-2846BE8CE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33C29-7FEC-3A4F-A3F8-F87658E49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CDAF-42CD-1943-B899-DC087D14E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03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056C6-7CA2-F045-A552-518AE9E90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64B50-B5D8-9E4D-9EC8-4E9A18E14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45B55-2371-1444-9434-F9A4E7EBE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135E-8F9A-BC44-988A-F75992CEED0B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E8694-EF9B-1A4B-BDC0-8F7F4B881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CCA0E-FFA4-8842-A49F-CD8B6AE2A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CDAF-42CD-1943-B899-DC087D14E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7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E2633-EC47-A644-AEFD-1B96C57E7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D2205-BD0A-2F49-A8C9-67425EF297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CA67D-C9AA-F34C-93E7-F4C60F1B6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D28B7-4DD1-7442-89F1-40C0A80CA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135E-8F9A-BC44-988A-F75992CEED0B}" type="datetimeFigureOut">
              <a:rPr lang="en-US" smtClean="0"/>
              <a:t>2/4/21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A5D5EE-A86A-044D-B115-61DDBBEE6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719A5C-353A-7548-BF40-7D17937E7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CDAF-42CD-1943-B899-DC087D14E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76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BD9DF-365E-C949-9C37-577A5DCFE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1B9D8E-B071-2D4F-8F45-C9F85FC622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F898ED-2579-E842-B311-555D175152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02490E-57C5-2942-8947-F58E5BAC60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64A2F5-C2AA-2942-9107-A67BD0A4C6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24DCDF-93F1-0448-A4D3-E09445C28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135E-8F9A-BC44-988A-F75992CEED0B}" type="datetimeFigureOut">
              <a:rPr lang="en-US" smtClean="0"/>
              <a:t>2/4/21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F32B40-28BE-BD4B-BA74-C9630F115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23CEF7-5963-2647-9689-A5AB17AA6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CDAF-42CD-1943-B899-DC087D14E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40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822B9-8001-5F4B-B993-20141C4C2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6EAE09-5A95-7C42-91D3-21C75D2C2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135E-8F9A-BC44-988A-F75992CEED0B}" type="datetimeFigureOut">
              <a:rPr lang="en-US" smtClean="0"/>
              <a:t>2/4/21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A48908-D3BB-1E4C-90C6-2A8A1FD7A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0D24B-7DCA-C345-8478-D383260A8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CDAF-42CD-1943-B899-DC087D14E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086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F8E5A1-01A7-484F-8D64-E2EAC3A27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135E-8F9A-BC44-988A-F75992CEED0B}" type="datetimeFigureOut">
              <a:rPr lang="en-US" smtClean="0"/>
              <a:t>2/4/21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94FD5B-A5A2-ED4B-99BD-01953E43A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D7EB41-6072-3041-BC29-BF6D8DF13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CDAF-42CD-1943-B899-DC087D14E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2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A8F41-58AE-3A4D-BB45-7B35BD674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CBAAA-52E1-B54D-A0FF-9A3CBBEB2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ADFE8A-7C5A-4544-8B75-4B01350AB7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97DE44-ACAE-B34B-94BC-84756C87A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135E-8F9A-BC44-988A-F75992CEED0B}" type="datetimeFigureOut">
              <a:rPr lang="en-US" smtClean="0"/>
              <a:t>2/4/21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F1E877-DF61-0140-A0B2-F7F09EED1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18D6DA-0096-8C43-8A89-1DE3FEC32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CDAF-42CD-1943-B899-DC087D14E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31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EAF8C-F4A2-A446-A75C-FDE565C8C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D8FEA2-59B5-1745-82F7-2F6277D5D1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449734-6AE4-FD49-A3CF-82BECA31A7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705673-F780-AD42-A580-C56434B32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135E-8F9A-BC44-988A-F75992CEED0B}" type="datetimeFigureOut">
              <a:rPr lang="en-US" smtClean="0"/>
              <a:t>2/4/21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E43194-183B-3047-B4D3-847DC6CAD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7E5CC8-0274-6148-A260-9E8F0D894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CDAF-42CD-1943-B899-DC087D14E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60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A21756-4BA4-D746-A55F-100F3281C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7D9478-6C58-B84A-8D20-61041C524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C03C3-2451-474D-B80A-9EC95A5075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4135E-8F9A-BC44-988A-F75992CEED0B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642E2-9504-F54C-8981-AE4E70B216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A27B6-AC12-4046-B3BB-B8D4FB9F7C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DCDAF-42CD-1943-B899-DC087D14E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2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7F889-09F3-7D41-B2F0-DE7BF269E5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Insight </a:t>
            </a:r>
            <a:r>
              <a:rPr lang="en-US" dirty="0" err="1"/>
              <a:t>Moonbase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2EBDF8-D637-454A-A4A5-65CFBF92ED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Design, 2D diagrams - Kent Nebergall</a:t>
            </a:r>
          </a:p>
          <a:p>
            <a:r>
              <a:rPr lang="en-US" dirty="0"/>
              <a:t>3D Models – </a:t>
            </a:r>
            <a:r>
              <a:rPr lang="en-US" dirty="0" err="1"/>
              <a:t>Aarya</a:t>
            </a:r>
            <a:r>
              <a:rPr lang="en-US" dirty="0"/>
              <a:t> Singh</a:t>
            </a:r>
          </a:p>
        </p:txBody>
      </p:sp>
    </p:spTree>
    <p:extLst>
      <p:ext uri="{BB962C8B-B14F-4D97-AF65-F5344CB8AC3E}">
        <p14:creationId xmlns:p14="http://schemas.microsoft.com/office/powerpoint/2010/main" val="3126560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33A2F-6A3E-A24A-880F-4AB722A30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45685-B714-9D4D-A65E-5EC28DB77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50BFFDCF-8D3E-DD4E-9DA2-6D9FFE84DE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571500"/>
            <a:ext cx="1016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941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3265F-9E4B-E641-8607-3467F1377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E2181-AE2C-3A42-9D72-18C97797B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9F784AC5-39DF-DE42-8026-A807A193EE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571500"/>
            <a:ext cx="1016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007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AD7AC-7229-FE47-BD05-3E4D98D55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0F7FB-4152-134C-AEF8-18B4261F7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DF2CA8FF-F57F-314C-9B5D-210945F55E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571500"/>
            <a:ext cx="1016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379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00EA6-CD61-944F-90AB-64A8BBE2E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87E97-CACE-3B46-A3A7-B7BCAD9D7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>
            <a:extLst>
              <a:ext uri="{FF2B5EF4-FFF2-40B4-BE49-F238E27FC236}">
                <a16:creationId xmlns:a16="http://schemas.microsoft.com/office/drawing/2014/main" id="{CAF5EE32-4BF8-4E4E-8B33-6CDC8585CA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0" y="1333500"/>
            <a:ext cx="34925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945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7F7A-4964-6143-986C-FCAAC057A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93EF1-BF05-3B49-AEEE-752B4345F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>
            <a:extLst>
              <a:ext uri="{FF2B5EF4-FFF2-40B4-BE49-F238E27FC236}">
                <a16:creationId xmlns:a16="http://schemas.microsoft.com/office/drawing/2014/main" id="{38B79280-18C4-E943-B5E8-E3186F51D4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050" y="1244600"/>
            <a:ext cx="3517900" cy="436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5728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450B6-56B8-8A4E-AB70-617691B02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0B99A-D92F-8449-B9ED-518EE6C8A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>
            <a:extLst>
              <a:ext uri="{FF2B5EF4-FFF2-40B4-BE49-F238E27FC236}">
                <a16:creationId xmlns:a16="http://schemas.microsoft.com/office/drawing/2014/main" id="{EE9314E8-202F-E442-B7BB-86F6D1041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838" y="0"/>
            <a:ext cx="81883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3132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C6052-ADA6-B441-AA07-EE9B83A69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71C12-966D-BA40-AD2C-0168389BD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9B043449-1125-9E4D-BF8D-E0783CA963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482600"/>
            <a:ext cx="6019800" cy="589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5602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85CA2-591B-E749-BB08-240918663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Outpost Habitat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73FAC4-F592-9747-BA92-A26009391B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62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F8C36-0AA0-B946-940F-8AFDEBB8E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000B3-6AD5-BF4D-84E5-AA6450E95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>
            <a:extLst>
              <a:ext uri="{FF2B5EF4-FFF2-40B4-BE49-F238E27FC236}">
                <a16:creationId xmlns:a16="http://schemas.microsoft.com/office/drawing/2014/main" id="{05D6671E-BCA8-BF4C-8E09-99A6BF03E4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1276350"/>
            <a:ext cx="10160000" cy="430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956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B2CC6-D00B-0C40-A615-83AE93A98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6E115-398B-CA4B-A7B4-D69A09FC0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6" name="Picture 2">
            <a:extLst>
              <a:ext uri="{FF2B5EF4-FFF2-40B4-BE49-F238E27FC236}">
                <a16:creationId xmlns:a16="http://schemas.microsoft.com/office/drawing/2014/main" id="{A425698F-E4ED-5247-8B42-62C89135D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275" y="0"/>
            <a:ext cx="52498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814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44773-AE4E-1447-BFCD-A1E899D91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2293F-053B-8444-B603-10A5E6538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>
            <a:extLst>
              <a:ext uri="{FF2B5EF4-FFF2-40B4-BE49-F238E27FC236}">
                <a16:creationId xmlns:a16="http://schemas.microsoft.com/office/drawing/2014/main" id="{E55F6CF8-6969-8940-A84D-F5A5640C7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525" y="0"/>
            <a:ext cx="83629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5975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B076E-B55A-B944-9058-01CE2561E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A301E-301D-514D-AB39-0841C3167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22" name="Picture 2">
            <a:extLst>
              <a:ext uri="{FF2B5EF4-FFF2-40B4-BE49-F238E27FC236}">
                <a16:creationId xmlns:a16="http://schemas.microsoft.com/office/drawing/2014/main" id="{7D749D2A-ABCA-F949-8136-D4BB8A2B21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713" y="0"/>
            <a:ext cx="63769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7888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00149-571F-3343-95BA-D43BF050F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8E15E-65CD-674E-93DF-DE6EB1AD4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45600E7-BB94-DD4D-BEDD-5E97C92493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571500"/>
            <a:ext cx="1016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2098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EE2FC-E548-1E48-949B-EF1BCF036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2CC3C-7127-DE47-8A11-21D8FCD29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8CEAAB0-254A-F64E-8E79-CDA3BE9B2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571500"/>
            <a:ext cx="1016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3222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04D19-1748-8046-A8EE-654B29B61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Insight Spaceport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C13D52-40DD-4244-A203-AB851F3624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8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164</Words>
  <Application>Microsoft Macintosh PowerPoint</Application>
  <PresentationFormat>Widescreen</PresentationFormat>
  <Paragraphs>11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Insight Moonbase</vt:lpstr>
      <vt:lpstr>Outpost Habitat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Insight Spaceport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Insight Moonbase</dc:title>
  <dc:creator>Kent Nebergall</dc:creator>
  <cp:lastModifiedBy>Kent Nebergall</cp:lastModifiedBy>
  <cp:revision>5</cp:revision>
  <dcterms:created xsi:type="dcterms:W3CDTF">2021-02-04T13:30:10Z</dcterms:created>
  <dcterms:modified xsi:type="dcterms:W3CDTF">2021-02-04T14:37:04Z</dcterms:modified>
</cp:coreProperties>
</file>